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3" r:id="rId5"/>
    <p:sldId id="372" r:id="rId6"/>
    <p:sldId id="371" r:id="rId7"/>
    <p:sldId id="369" r:id="rId8"/>
    <p:sldId id="368" r:id="rId9"/>
    <p:sldId id="367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8010" y="3070860"/>
            <a:ext cx="593598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8500"/>
            <a:ext cx="104981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850" y="2069465"/>
            <a:ext cx="7373620" cy="455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95" y="2132145"/>
            <a:ext cx="10080000" cy="4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02"/>
          <a:stretch>
            <a:fillRect/>
          </a:stretch>
        </p:blipFill>
        <p:spPr>
          <a:xfrm>
            <a:off x="815295" y="836295"/>
            <a:ext cx="10080000" cy="128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72"/>
          <a:stretch>
            <a:fillRect/>
          </a:stretch>
        </p:blipFill>
        <p:spPr>
          <a:xfrm>
            <a:off x="1127125" y="1485450"/>
            <a:ext cx="8639810" cy="71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1"/>
          <a:stretch>
            <a:fillRect/>
          </a:stretch>
        </p:blipFill>
        <p:spPr>
          <a:xfrm>
            <a:off x="1631315" y="2799715"/>
            <a:ext cx="8891905" cy="407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705" y="2853055"/>
            <a:ext cx="7325995" cy="3921760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13"/>
          <a:stretch>
            <a:fillRect/>
          </a:stretch>
        </p:blipFill>
        <p:spPr>
          <a:xfrm>
            <a:off x="1127125" y="620395"/>
            <a:ext cx="8639810" cy="72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4511675" y="1340485"/>
            <a:ext cx="52578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238"/>
          <a:stretch>
            <a:fillRect/>
          </a:stretch>
        </p:blipFill>
        <p:spPr>
          <a:xfrm>
            <a:off x="1631315" y="2133600"/>
            <a:ext cx="8640000" cy="66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86666" y="1286470"/>
            <a:ext cx="304762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91428" y="2325176"/>
            <a:ext cx="1685714" cy="46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81904" y="3382941"/>
            <a:ext cx="1066666" cy="46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3660" y="4149090"/>
            <a:ext cx="8674100" cy="213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0"/>
          <a:stretch>
            <a:fillRect/>
          </a:stretch>
        </p:blipFill>
        <p:spPr>
          <a:xfrm>
            <a:off x="1415415" y="765360"/>
            <a:ext cx="9360000" cy="2620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2493010"/>
            <a:ext cx="6792595" cy="415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83"/>
          <a:stretch>
            <a:fillRect/>
          </a:stretch>
        </p:blipFill>
        <p:spPr>
          <a:xfrm>
            <a:off x="334645" y="2204720"/>
            <a:ext cx="7561670" cy="288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6930" y="2275840"/>
            <a:ext cx="744855" cy="528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13535" y="3161030"/>
            <a:ext cx="1245235" cy="7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13535" y="4241800"/>
            <a:ext cx="654685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50"/>
          <a:stretch>
            <a:fillRect/>
          </a:stretch>
        </p:blipFill>
        <p:spPr>
          <a:xfrm>
            <a:off x="8039100" y="2080260"/>
            <a:ext cx="4032250" cy="31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48"/>
          <a:stretch>
            <a:fillRect/>
          </a:stretch>
        </p:blipFill>
        <p:spPr>
          <a:xfrm>
            <a:off x="131445" y="1124585"/>
            <a:ext cx="8484960" cy="424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460" y="2708910"/>
            <a:ext cx="5771515" cy="83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9515" y="3860800"/>
            <a:ext cx="6809105" cy="75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27760" y="4657090"/>
            <a:ext cx="5382895" cy="81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50"/>
          <a:stretch>
            <a:fillRect/>
          </a:stretch>
        </p:blipFill>
        <p:spPr>
          <a:xfrm>
            <a:off x="8472170" y="1916430"/>
            <a:ext cx="3502660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47"/>
          <a:stretch>
            <a:fillRect/>
          </a:stretch>
        </p:blipFill>
        <p:spPr>
          <a:xfrm>
            <a:off x="263525" y="972185"/>
            <a:ext cx="7848600" cy="488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9515" y="930910"/>
            <a:ext cx="6850380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2980" y="1916430"/>
            <a:ext cx="2454910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67080" y="2841625"/>
            <a:ext cx="3463925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63270" y="3429000"/>
            <a:ext cx="7443470" cy="158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63270" y="5300980"/>
            <a:ext cx="3338830" cy="628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50"/>
          <a:stretch>
            <a:fillRect/>
          </a:stretch>
        </p:blipFill>
        <p:spPr>
          <a:xfrm>
            <a:off x="8112125" y="1556385"/>
            <a:ext cx="3836035" cy="298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  <p:bldP spid="15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205170"/>
            <a:ext cx="10800000" cy="4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19370" y="5692094"/>
            <a:ext cx="523809" cy="342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9" b="17403"/>
          <a:stretch>
            <a:fillRect/>
          </a:stretch>
        </p:blipFill>
        <p:spPr>
          <a:xfrm>
            <a:off x="767080" y="765175"/>
            <a:ext cx="10800080" cy="129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2023-12-15T02:44:26Z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